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C5D0-9D28-4518-AFE4-8EA57AE0B66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C17F-6964-4AD1-8A96-BABE81E9E4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62918" y="750172"/>
            <a:ext cx="5732463" cy="4490135"/>
            <a:chOff x="1430338" y="665163"/>
            <a:chExt cx="6283325" cy="4660900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430338" y="665163"/>
              <a:ext cx="6283325" cy="4660900"/>
              <a:chOff x="1417397" y="1555750"/>
              <a:chExt cx="6283805" cy="4660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417397" y="3238500"/>
                <a:ext cx="3984929" cy="297815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208ECD">
                      <a:alpha val="40000"/>
                    </a:srgbClr>
                  </a:gs>
                  <a:gs pos="0">
                    <a:srgbClr val="74F4FF">
                      <a:alpha val="4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76200" cmpd="sng">
                <a:gradFill flip="none" rotWithShape="1">
                  <a:gsLst>
                    <a:gs pos="0">
                      <a:srgbClr val="176FA2"/>
                    </a:gs>
                    <a:gs pos="100000">
                      <a:srgbClr val="208ECD"/>
                    </a:gs>
                    <a:gs pos="66000">
                      <a:srgbClr val="74F4FF"/>
                    </a:gs>
                  </a:gsLst>
                  <a:lin ang="19620000" scaled="0"/>
                  <a:tileRect/>
                </a:gra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17397" y="1555750"/>
                <a:ext cx="3984929" cy="297815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208ECD">
                      <a:alpha val="40000"/>
                    </a:srgbClr>
                  </a:gs>
                  <a:gs pos="0">
                    <a:srgbClr val="74F4FF">
                      <a:alpha val="4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76200" cmpd="sng">
                <a:gradFill flip="none" rotWithShape="1">
                  <a:gsLst>
                    <a:gs pos="0">
                      <a:srgbClr val="176FA2"/>
                    </a:gs>
                    <a:gs pos="100000">
                      <a:srgbClr val="208ECD"/>
                    </a:gs>
                    <a:gs pos="66000">
                      <a:srgbClr val="74F4FF"/>
                    </a:gs>
                  </a:gsLst>
                  <a:lin ang="19620000" scaled="0"/>
                  <a:tileRect/>
                </a:gra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716273" y="3238500"/>
                <a:ext cx="3984929" cy="297815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208ECD">
                      <a:alpha val="40000"/>
                    </a:srgbClr>
                  </a:gs>
                  <a:gs pos="0">
                    <a:srgbClr val="74F4FF">
                      <a:alpha val="4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76200" cmpd="sng">
                <a:gradFill flip="none" rotWithShape="1">
                  <a:gsLst>
                    <a:gs pos="0">
                      <a:srgbClr val="176FA2"/>
                    </a:gs>
                    <a:gs pos="100000">
                      <a:srgbClr val="208ECD"/>
                    </a:gs>
                    <a:gs pos="66000">
                      <a:srgbClr val="74F4FF"/>
                    </a:gs>
                  </a:gsLst>
                  <a:lin ang="19620000" scaled="0"/>
                  <a:tileRect/>
                </a:gra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716273" y="1555750"/>
                <a:ext cx="3984929" cy="297815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208ECD">
                      <a:alpha val="40000"/>
                    </a:srgbClr>
                  </a:gs>
                  <a:gs pos="0">
                    <a:srgbClr val="74F4FF">
                      <a:alpha val="4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76200" cmpd="sng">
                <a:gradFill flip="none" rotWithShape="1">
                  <a:gsLst>
                    <a:gs pos="0">
                      <a:srgbClr val="176FA2"/>
                    </a:gs>
                    <a:gs pos="100000">
                      <a:srgbClr val="208ECD"/>
                    </a:gs>
                    <a:gs pos="66000">
                      <a:srgbClr val="74F4FF"/>
                    </a:gs>
                  </a:gsLst>
                  <a:lin ang="19620000" scaled="0"/>
                  <a:tileRect/>
                </a:gra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3378109" y="2994025"/>
                <a:ext cx="2362380" cy="1784350"/>
              </a:xfrm>
              <a:prstGeom prst="ellipse">
                <a:avLst/>
              </a:prstGeom>
              <a:gradFill rotWithShape="1">
                <a:gsLst>
                  <a:gs pos="0">
                    <a:srgbClr val="74F4FF"/>
                  </a:gs>
                  <a:gs pos="100000">
                    <a:srgbClr val="208EC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08ECD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8445" name="TextBox 16"/>
            <p:cNvSpPr txBox="1">
              <a:spLocks noChangeArrowheads="1"/>
            </p:cNvSpPr>
            <p:nvPr/>
          </p:nvSpPr>
          <p:spPr bwMode="auto">
            <a:xfrm>
              <a:off x="3836193" y="2580114"/>
              <a:ext cx="14970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-108" charset="0"/>
                </a:rPr>
                <a:t>$</a:t>
              </a:r>
              <a:endPara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-108" charset="0"/>
              </a:endParaRPr>
            </a:p>
          </p:txBody>
        </p:sp>
        <p:sp>
          <p:nvSpPr>
            <p:cNvPr id="18446" name="TextBox 17"/>
            <p:cNvSpPr txBox="1">
              <a:spLocks noChangeArrowheads="1"/>
            </p:cNvSpPr>
            <p:nvPr/>
          </p:nvSpPr>
          <p:spPr bwMode="auto">
            <a:xfrm>
              <a:off x="5364163" y="1085851"/>
              <a:ext cx="18621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-108" charset="0"/>
                </a:rPr>
                <a:t>OPPORTUNITY</a:t>
              </a:r>
              <a:endParaRPr lang="en-US" sz="1400" dirty="0">
                <a:latin typeface="Calibri" pitchFamily="-108" charset="0"/>
              </a:endParaRPr>
            </a:p>
          </p:txBody>
        </p:sp>
        <p:sp>
          <p:nvSpPr>
            <p:cNvPr id="18447" name="TextBox 18"/>
            <p:cNvSpPr txBox="1">
              <a:spLocks noChangeArrowheads="1"/>
            </p:cNvSpPr>
            <p:nvPr/>
          </p:nvSpPr>
          <p:spPr bwMode="auto">
            <a:xfrm>
              <a:off x="5364163" y="3662363"/>
              <a:ext cx="1862137" cy="543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-108" charset="0"/>
                </a:rPr>
                <a:t>PASSION/</a:t>
              </a:r>
            </a:p>
            <a:p>
              <a:pPr algn="ctr"/>
              <a:r>
                <a:rPr lang="en-US" sz="1400" dirty="0" smtClean="0">
                  <a:latin typeface="Calibri" pitchFamily="-108" charset="0"/>
                </a:rPr>
                <a:t>EXCITEMENT</a:t>
              </a:r>
              <a:endParaRPr lang="en-US" sz="1400" dirty="0">
                <a:latin typeface="Calibri" pitchFamily="-108" charset="0"/>
              </a:endParaRPr>
            </a:p>
          </p:txBody>
        </p:sp>
        <p:sp>
          <p:nvSpPr>
            <p:cNvPr id="18448" name="TextBox 19"/>
            <p:cNvSpPr txBox="1">
              <a:spLocks noChangeArrowheads="1"/>
            </p:cNvSpPr>
            <p:nvPr/>
          </p:nvSpPr>
          <p:spPr bwMode="auto">
            <a:xfrm>
              <a:off x="1866900" y="1085851"/>
              <a:ext cx="18621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-108" charset="0"/>
                </a:rPr>
                <a:t>RESOURCES	</a:t>
              </a:r>
              <a:endParaRPr lang="en-US" sz="1400" dirty="0">
                <a:latin typeface="Calibri" pitchFamily="-108" charset="0"/>
              </a:endParaRPr>
            </a:p>
          </p:txBody>
        </p:sp>
        <p:sp>
          <p:nvSpPr>
            <p:cNvPr id="18449" name="TextBox 20"/>
            <p:cNvSpPr txBox="1">
              <a:spLocks noChangeArrowheads="1"/>
            </p:cNvSpPr>
            <p:nvPr/>
          </p:nvSpPr>
          <p:spPr bwMode="auto">
            <a:xfrm>
              <a:off x="1866900" y="3662363"/>
              <a:ext cx="1862139" cy="543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-108" charset="0"/>
                </a:rPr>
                <a:t>STRENGTH/</a:t>
              </a:r>
            </a:p>
            <a:p>
              <a:pPr algn="ctr"/>
              <a:r>
                <a:rPr lang="en-US" sz="1400" dirty="0" smtClean="0">
                  <a:latin typeface="Calibri" pitchFamily="-108" charset="0"/>
                </a:rPr>
                <a:t>SKILLS</a:t>
              </a:r>
              <a:endParaRPr lang="en-US" sz="1400" dirty="0">
                <a:latin typeface="Calibri" pitchFamily="-108" charset="0"/>
              </a:endParaRPr>
            </a:p>
          </p:txBody>
        </p: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457200" y="5409289"/>
            <a:ext cx="8001000" cy="1325562"/>
            <a:chOff x="-38100" y="5366940"/>
            <a:chExt cx="9296400" cy="1325917"/>
          </a:xfrm>
          <a:solidFill>
            <a:schemeClr val="bg1"/>
          </a:solidFill>
        </p:grpSpPr>
        <p:sp>
          <p:nvSpPr>
            <p:cNvPr id="19" name="Rektangel 108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  <a:grpFill/>
          </p:grpSpPr>
          <p:sp>
            <p:nvSpPr>
              <p:cNvPr id="21" name="Rektangel 11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22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1859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Gain An “Unfair Advantage” Over Competitors And Quickly Attract 1,000s Of New Customers With Skillset #2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</dc:title>
  <dc:creator>Jerry Snyder</dc:creator>
  <cp:lastModifiedBy>Lisa Snyder</cp:lastModifiedBy>
  <cp:revision>4</cp:revision>
  <cp:lastPrinted>2012-05-14T17:35:44Z</cp:lastPrinted>
  <dcterms:created xsi:type="dcterms:W3CDTF">2012-05-03T01:17:26Z</dcterms:created>
  <dcterms:modified xsi:type="dcterms:W3CDTF">2012-05-14T17:55:52Z</dcterms:modified>
</cp:coreProperties>
</file>